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11/26/2013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Dictators, WWII, &amp; The Holocaust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1931-1945</a:t>
            </a:r>
          </a:p>
          <a:p>
            <a:endParaRPr lang="en-US" dirty="0"/>
          </a:p>
          <a:p>
            <a:r>
              <a:rPr lang="en-US" dirty="0" smtClean="0"/>
              <a:t>Chapter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39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Germany Attacks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3000" dirty="0" smtClean="0"/>
              <a:t>Germany </a:t>
            </a:r>
            <a:r>
              <a:rPr lang="en-US" sz="3000" dirty="0"/>
              <a:t>used a </a:t>
            </a:r>
            <a:r>
              <a:rPr lang="en-US" sz="3000" i="1" dirty="0"/>
              <a:t>blitzkrieg </a:t>
            </a:r>
            <a:r>
              <a:rPr lang="en-US" sz="3000" dirty="0"/>
              <a:t>(lightning war) tactic to surprise their enemies with tanks, troops, and planes </a:t>
            </a:r>
            <a:endParaRPr lang="en-US" sz="30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Germany </a:t>
            </a:r>
            <a:r>
              <a:rPr lang="en-US" sz="2800" dirty="0"/>
              <a:t>began to conquer the countries bordering it and by 1940, France surrendered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Germany </a:t>
            </a:r>
            <a:r>
              <a:rPr lang="en-US" sz="2800" dirty="0"/>
              <a:t>plans to take down Great Britain, which would end the war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Britain's </a:t>
            </a:r>
            <a:r>
              <a:rPr lang="en-US" sz="2800" dirty="0"/>
              <a:t>Royal Air Force (RAF) takes on Germany's Air Force (called the Luftwaffe) in an all-air battle over Britain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RAF was strong and Britain would not surrender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389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Hitler vs. Stalin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Soviet Union had conquered several small countries for Germany but Hitler and Stalin did not trust each other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Hitler </a:t>
            </a:r>
            <a:r>
              <a:rPr lang="en-US" sz="2800" dirty="0"/>
              <a:t>feared Stalin's motives and wanted his resources so Germany invaded the Soviet Union in June 1941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Hitler </a:t>
            </a:r>
            <a:r>
              <a:rPr lang="en-US" sz="2800" dirty="0"/>
              <a:t>decided to split his forces between three major cities to make Soviets surrender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Millions </a:t>
            </a:r>
            <a:r>
              <a:rPr lang="en-US" sz="2800" dirty="0"/>
              <a:t>of Soviets died, but the Soviet forces were able to push the Germans back and did not </a:t>
            </a:r>
            <a:r>
              <a:rPr lang="en-US" sz="2800"/>
              <a:t>surrender </a:t>
            </a: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116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U. S. Gets Involved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President </a:t>
            </a:r>
            <a:r>
              <a:rPr lang="en-US" sz="2800" dirty="0"/>
              <a:t>Roosevelt suggested the Lend-Lease Act which allowed the U.S. to send raw materials, equipment, and weapons to the Allied nations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Lend </a:t>
            </a:r>
            <a:r>
              <a:rPr lang="en-US" sz="2600" dirty="0"/>
              <a:t>= to let someone </a:t>
            </a:r>
            <a:r>
              <a:rPr lang="en-US" sz="2600" i="1" dirty="0"/>
              <a:t>borrow </a:t>
            </a:r>
            <a:r>
              <a:rPr lang="en-US" sz="2600" dirty="0"/>
              <a:t>something </a:t>
            </a:r>
            <a:endParaRPr lang="en-US" sz="2600" dirty="0" smtClean="0"/>
          </a:p>
          <a:p>
            <a:pPr lvl="1">
              <a:buBlip>
                <a:blip r:embed="rId2"/>
              </a:buBlip>
            </a:pPr>
            <a:r>
              <a:rPr lang="en-US" sz="2800" dirty="0" smtClean="0"/>
              <a:t>Lease </a:t>
            </a:r>
            <a:r>
              <a:rPr lang="en-US" sz="2800" dirty="0"/>
              <a:t>= to let someone </a:t>
            </a:r>
            <a:r>
              <a:rPr lang="en-US" sz="2800" i="1" dirty="0"/>
              <a:t>use </a:t>
            </a:r>
            <a:r>
              <a:rPr lang="en-US" sz="2800" dirty="0"/>
              <a:t>something </a:t>
            </a:r>
            <a:r>
              <a:rPr lang="en-US" sz="2800" i="1" dirty="0"/>
              <a:t>in return for $ </a:t>
            </a:r>
            <a:endParaRPr lang="en-US" sz="2800" dirty="0"/>
          </a:p>
          <a:p>
            <a:pPr>
              <a:buBlip>
                <a:blip r:embed="rId2"/>
              </a:buBlip>
            </a:pPr>
            <a:r>
              <a:rPr lang="en-US" sz="3000" dirty="0" smtClean="0"/>
              <a:t>The </a:t>
            </a:r>
            <a:r>
              <a:rPr lang="en-US" sz="3000" dirty="0"/>
              <a:t>Lend-Lease Act allowed the U.S. To send about $50 billion worth of war materials to the Allies without being involved in the war </a:t>
            </a:r>
            <a:endParaRPr lang="en-US" sz="30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In </a:t>
            </a:r>
            <a:r>
              <a:rPr lang="en-US" sz="2800" dirty="0"/>
              <a:t>1940, Japan joined the Axis Powers and decided to invade the Dutch East Indies for their oil, but the U.S. Navy was in their way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655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Japan Attacks Pearl Harbor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In </a:t>
            </a:r>
            <a:r>
              <a:rPr lang="en-US" sz="2800" dirty="0"/>
              <a:t>1940, Japan joins the Axis Powers of Germany and Italy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General </a:t>
            </a:r>
            <a:r>
              <a:rPr lang="en-US" sz="2800" dirty="0" err="1"/>
              <a:t>Tojo</a:t>
            </a:r>
            <a:r>
              <a:rPr lang="en-US" sz="2800" dirty="0"/>
              <a:t> takes control of Japan in 1941 and plans an attack on the U.S. Naval Base in Hawaii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December </a:t>
            </a:r>
            <a:r>
              <a:rPr lang="en-US" sz="2800" dirty="0"/>
              <a:t>7, 1941 – Japanese warplanes bombed ships, planes, military and civilian targets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About </a:t>
            </a:r>
            <a:r>
              <a:rPr lang="en-US" sz="2800" dirty="0"/>
              <a:t>2,400 Americans died in the Pearl Harbor attack, half of them died on the U.S.S. Arizona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President </a:t>
            </a:r>
            <a:r>
              <a:rPr lang="en-US" sz="2800" dirty="0"/>
              <a:t>Roosevelt asked Congress to declare war on Japan and said that December 7, 1941 was “a date which will live in infamy”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77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U.S. Soldiers Needed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Once </a:t>
            </a:r>
            <a:r>
              <a:rPr lang="en-US" sz="2800" dirty="0"/>
              <a:t>the U.S. declared war on Japan, Germany and Italy declared war on the U.S.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U.S. had to mobilize (get ready) for war very quickly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Millions </a:t>
            </a:r>
            <a:r>
              <a:rPr lang="en-US" sz="2800" dirty="0"/>
              <a:t>of Americans volunteered to fight, millions were drafted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Draft </a:t>
            </a:r>
            <a:r>
              <a:rPr lang="en-US" sz="2600" dirty="0"/>
              <a:t>= Selective Service Act requires all men between the ages of 18 and 38 to register for military service, if your birthday is selected you must fight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3000" dirty="0" smtClean="0"/>
              <a:t>Selective </a:t>
            </a:r>
            <a:r>
              <a:rPr lang="en-US" sz="3000" dirty="0"/>
              <a:t>Service is still required, but the draft has not been active since the Vietnam War in the 1960s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98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10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Everyone Can Help The War Effort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300,000 </a:t>
            </a:r>
            <a:r>
              <a:rPr lang="en-US" sz="2800" dirty="0"/>
              <a:t>Mexican Americans, one million African Americans, many Native Americans and Asian Americans fought for the Allied forces in WWII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African </a:t>
            </a:r>
            <a:r>
              <a:rPr lang="en-US" sz="2800" dirty="0"/>
              <a:t>Americans and some Japanese Americans fought in segregated units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99th </a:t>
            </a:r>
            <a:r>
              <a:rPr lang="en-US" sz="2600" dirty="0"/>
              <a:t>Fighter Squadron (Tuskegee Airmen) was an all African American pilot unit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Over </a:t>
            </a:r>
            <a:r>
              <a:rPr lang="en-US" sz="2800" dirty="0"/>
              <a:t>300,000 women served in the military; many were part of the Women's Army Corps (WAC), some joined the Army and Navy Nurse Corps or the Navy and Coast Guard in noncombat positions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848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North African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Allies </a:t>
            </a:r>
            <a:r>
              <a:rPr lang="en-US" sz="2800" dirty="0"/>
              <a:t>needed time to prepare to fight Germany in Europe so they fought the Axis powers in northern Africa first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Egypt </a:t>
            </a:r>
            <a:r>
              <a:rPr lang="en-US" sz="2800" dirty="0"/>
              <a:t>was an important area for the Allies to maintain control of because of the water route to the Middle East (through the Suez Canal)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American </a:t>
            </a:r>
            <a:r>
              <a:rPr lang="en-US" sz="2800" dirty="0"/>
              <a:t>General Dwight D. Eisenhower led the Allies in northern Africa against German General Erwin Rommel (known as “The Desert Fox”) in 1942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Eisenhower's </a:t>
            </a:r>
            <a:r>
              <a:rPr lang="en-US" sz="2800" dirty="0"/>
              <a:t>army lost to Rommel in February 1943, but by May 1943 Rommel's army surrendered to the Allies – they now had a base to attack southern Europe </a:t>
            </a:r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346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European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Soviet </a:t>
            </a:r>
            <a:r>
              <a:rPr lang="en-US" sz="2800" dirty="0"/>
              <a:t>Union occupied several small countries and the eastern half of Poland for Germany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Germany </a:t>
            </a:r>
            <a:r>
              <a:rPr lang="en-US" sz="2800" dirty="0"/>
              <a:t>and Italy had successfully invaded most European countries including France by 1942, then Germany turned on the Soviet Union and invaded it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Soviet </a:t>
            </a:r>
            <a:r>
              <a:rPr lang="en-US" sz="2800" dirty="0"/>
              <a:t>troops fought off the attacking German forces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After </a:t>
            </a:r>
            <a:r>
              <a:rPr lang="en-US" sz="2800" dirty="0"/>
              <a:t>a brutal battle where many soldiers died of starvation or froze to death, the German troops surrendered in the Soviet Union in 1943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Germany </a:t>
            </a:r>
            <a:r>
              <a:rPr lang="en-US" sz="2800" dirty="0"/>
              <a:t>did not win control of the Soviet Union, Stalin joins with the Allied Powers </a:t>
            </a:r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7648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European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Allies </a:t>
            </a:r>
            <a:r>
              <a:rPr lang="en-US" sz="2800" dirty="0"/>
              <a:t>planned their attack on German troops in northern Europe, but it was a surprise attack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American</a:t>
            </a:r>
            <a:r>
              <a:rPr lang="en-US" sz="2800" dirty="0"/>
              <a:t>, British, and Canadian forces planned an amphibious (water) landing on northern France to reclaim France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June 6</a:t>
            </a:r>
            <a:r>
              <a:rPr lang="en-US" sz="2800" dirty="0"/>
              <a:t>, 1944 – D-Day – more than 130,000 soldiers led by American General Patton landed on the beaches of Normandy and invaded German forces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Germans were surprised, but fought well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Over </a:t>
            </a:r>
            <a:r>
              <a:rPr lang="en-US" sz="2800" dirty="0"/>
              <a:t>10,000 Allied troops were wounded or killed but the Allies secured the beaches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714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European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June </a:t>
            </a:r>
            <a:r>
              <a:rPr lang="en-US" sz="2800" dirty="0"/>
              <a:t>– December 1944, Allied forces pushed the German troops east toward Germany while the Soviets pushed the Germans west, trapping them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Battle </a:t>
            </a:r>
            <a:r>
              <a:rPr lang="en-US" sz="2800" dirty="0"/>
              <a:t>of the Bulge (last major battle of the European theater) in December 1944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Germans </a:t>
            </a:r>
            <a:r>
              <a:rPr lang="en-US" sz="2800" dirty="0"/>
              <a:t>attacked the Allies in Belgium, almost a victory for the Germans but the Allies regrouped and won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Over </a:t>
            </a:r>
            <a:r>
              <a:rPr lang="en-US" sz="2800" dirty="0"/>
              <a:t>200,000 casualties in the Battle of the Bulge alone, 120,000 Germans and 80,000 Americans killed, wounded, or captured </a:t>
            </a:r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001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753577" cy="1163618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Timeline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410200"/>
          </a:xfrm>
        </p:spPr>
        <p:txBody>
          <a:bodyPr numCol="2"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600" dirty="0" smtClean="0"/>
              <a:t>1931- </a:t>
            </a:r>
            <a:r>
              <a:rPr lang="en-US" sz="2600" dirty="0"/>
              <a:t>Japan invades Manchuria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1932- </a:t>
            </a:r>
            <a:r>
              <a:rPr lang="en-US" sz="2600" dirty="0"/>
              <a:t>FDR elected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1935- </a:t>
            </a:r>
            <a:r>
              <a:rPr lang="en-US" sz="2600" dirty="0"/>
              <a:t>Congress decides to stay neutral; Italy invades Ethiopia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1936- </a:t>
            </a:r>
            <a:r>
              <a:rPr lang="en-US" sz="2600" dirty="0"/>
              <a:t>FDR reelected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1937- </a:t>
            </a:r>
            <a:r>
              <a:rPr lang="en-US" sz="2600" dirty="0"/>
              <a:t>Japan invades China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1939- </a:t>
            </a:r>
            <a:r>
              <a:rPr lang="en-US" sz="2600" dirty="0"/>
              <a:t>Germany invades Poland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1940- </a:t>
            </a:r>
            <a:r>
              <a:rPr lang="en-US" sz="2600" dirty="0"/>
              <a:t>FDR reelected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1941- </a:t>
            </a:r>
            <a:r>
              <a:rPr lang="en-US" sz="2600" dirty="0"/>
              <a:t>Japan bombs U.S. at Pearl Harbor, HI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1943- </a:t>
            </a:r>
            <a:r>
              <a:rPr lang="en-US" sz="2600" dirty="0"/>
              <a:t>Soviets defeat Germans at Stalingrad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1944- </a:t>
            </a:r>
            <a:r>
              <a:rPr lang="en-US" sz="2600" dirty="0"/>
              <a:t>FDR reelected; Allies invade Europe at Normandy (D-Day)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600" dirty="0" smtClean="0"/>
              <a:t>1945- </a:t>
            </a:r>
            <a:r>
              <a:rPr lang="en-US" sz="2600" dirty="0"/>
              <a:t>U.S. Drops atomic bombs on Hiroshima and Nagasaki, Japan; Germany and Japan </a:t>
            </a:r>
            <a:r>
              <a:rPr lang="en-US" sz="2600" dirty="0" smtClean="0"/>
              <a:t>surrender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1568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Victory in Europe!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February </a:t>
            </a:r>
            <a:r>
              <a:rPr lang="en-US" sz="2800" dirty="0"/>
              <a:t>1945 – Allied leaders Churchill, Roosevelt, and Stalin (the “Big Three”) meet at Yalta Conference in the Soviet Union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Plans </a:t>
            </a:r>
            <a:r>
              <a:rPr lang="en-US" sz="2600" dirty="0"/>
              <a:t>on ending the war and creating an international peace keeping organization were decided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3000" dirty="0" smtClean="0"/>
              <a:t>Roosevelt </a:t>
            </a:r>
            <a:r>
              <a:rPr lang="en-US" sz="3000" dirty="0"/>
              <a:t>dies in April 1945, Truman takes over </a:t>
            </a:r>
            <a:endParaRPr lang="en-US" sz="30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Allies </a:t>
            </a:r>
            <a:r>
              <a:rPr lang="en-US" sz="2800" dirty="0"/>
              <a:t>reach Berlin, Hitler senses war is almost over and commits suicide April 30, 1945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May </a:t>
            </a:r>
            <a:r>
              <a:rPr lang="en-US" sz="2800" dirty="0"/>
              <a:t>7, 1945 – Germany surrenders to the </a:t>
            </a:r>
            <a:r>
              <a:rPr lang="en-US" sz="2800"/>
              <a:t>Allies </a:t>
            </a:r>
            <a:endParaRPr lang="en-US" sz="2800" smtClean="0"/>
          </a:p>
          <a:p>
            <a:pPr>
              <a:buBlip>
                <a:blip r:embed="rId2"/>
              </a:buBlip>
            </a:pPr>
            <a:r>
              <a:rPr lang="en-US" sz="2800" smtClean="0"/>
              <a:t>May </a:t>
            </a:r>
            <a:r>
              <a:rPr lang="en-US" sz="2800" dirty="0"/>
              <a:t>8, 1945 is declared V-E Day (Victory in Europe Day)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05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Pacific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Japan </a:t>
            </a:r>
            <a:r>
              <a:rPr lang="en-US" sz="2800" dirty="0"/>
              <a:t>needed resources and money so they expanded their empire by attacking other countries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Japan's </a:t>
            </a:r>
            <a:r>
              <a:rPr lang="en-US" sz="2800" dirty="0"/>
              <a:t>bombing of Pearl Harbor in Hawaii on December 7, 1941 pushed America into the war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General </a:t>
            </a:r>
            <a:r>
              <a:rPr lang="en-US" sz="2800" dirty="0"/>
              <a:t>MacArthur was ordered to protect Australia from Japanese invasion, but when he left his troops on Bataan they were quickly defeated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70,000 </a:t>
            </a:r>
            <a:r>
              <a:rPr lang="en-US" sz="2800" dirty="0"/>
              <a:t>U.S. troops were forced to walk 60 miles without food and water in the Bataan Death March where thousands died or were killed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997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Pacific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April </a:t>
            </a:r>
            <a:r>
              <a:rPr lang="en-US" sz="2800" dirty="0"/>
              <a:t>1942, the Allies start to push back on the Japanese advances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At </a:t>
            </a:r>
            <a:r>
              <a:rPr lang="en-US" sz="2800" dirty="0"/>
              <a:t>the Battle of the Coral Sea the Japanese and U.S. Navy's fought without ever seeing each other (launching war planes from air craft carriers)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June </a:t>
            </a:r>
            <a:r>
              <a:rPr lang="en-US" sz="2800" dirty="0"/>
              <a:t>1942 – Battle of Midway – 4 carriers and 250 Japanese planes destroyed, U.S. lost 1 carrier and 150 planes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Battle </a:t>
            </a:r>
            <a:r>
              <a:rPr lang="en-US" sz="2800" dirty="0"/>
              <a:t>of Midway was the turning point in the war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Allies </a:t>
            </a:r>
            <a:r>
              <a:rPr lang="en-US" sz="2800" dirty="0"/>
              <a:t>used an island hopping campaign to reclaim islands conquered by Japan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804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Pacific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Guadalcanal </a:t>
            </a:r>
            <a:r>
              <a:rPr lang="en-US" sz="2800" dirty="0"/>
              <a:t>was the first successful land battle against the Japanese August 1942 – February 1943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Communication </a:t>
            </a:r>
            <a:r>
              <a:rPr lang="en-US" sz="2800" dirty="0"/>
              <a:t>is a key element in organizing an attack, to make sure the Japanese could not break their code the U.S. used the Navajo language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Navajo </a:t>
            </a:r>
            <a:r>
              <a:rPr lang="en-US" sz="2600" dirty="0"/>
              <a:t>Code Talkers (400 men from Arizona) went with soldiers into battle to communicate the plans so that the Japanese could not understand them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3000" dirty="0" smtClean="0"/>
              <a:t>The </a:t>
            </a:r>
            <a:r>
              <a:rPr lang="en-US" sz="3000" dirty="0"/>
              <a:t>battle at Leyte in the Philippines damaged Japan's navy so badly that it was no longer a </a:t>
            </a:r>
            <a:r>
              <a:rPr lang="en-US" sz="3000" dirty="0" smtClean="0"/>
              <a:t>threat</a:t>
            </a:r>
          </a:p>
          <a:p>
            <a:pPr>
              <a:buBlip>
                <a:blip r:embed="rId2"/>
              </a:buBlip>
            </a:pPr>
            <a:r>
              <a:rPr lang="en-US" sz="2800" dirty="0" smtClean="0"/>
              <a:t>Kamikazes </a:t>
            </a:r>
            <a:r>
              <a:rPr lang="en-US" sz="2800" dirty="0"/>
              <a:t>were still a very effective weapon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dirty="0" smtClean="0"/>
              <a:t>Kamikaze </a:t>
            </a:r>
            <a:r>
              <a:rPr lang="en-US" sz="2600" dirty="0"/>
              <a:t>= suicide pilot, planes full of explosives </a:t>
            </a:r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50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WWII: Pacific Theater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February </a:t>
            </a:r>
            <a:r>
              <a:rPr lang="en-US" dirty="0"/>
              <a:t>and April 1945 – U.S. needed bases close enough to Japan to bomb it so they invaded the islands of Iwo Jima and Okinawa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U.S</a:t>
            </a:r>
            <a:r>
              <a:rPr lang="en-US" dirty="0"/>
              <a:t>. soldiers, including Arizonan Ira Hayes raised the U.S. flag on the top of Mount </a:t>
            </a:r>
            <a:r>
              <a:rPr lang="en-US" dirty="0" err="1"/>
              <a:t>Suribachi</a:t>
            </a:r>
            <a:r>
              <a:rPr lang="en-US" dirty="0"/>
              <a:t>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18,000 </a:t>
            </a:r>
            <a:r>
              <a:rPr lang="en-US" dirty="0"/>
              <a:t>U.S. soldiers died on Iwo Jima and Okinawa, over 120,000 Japanese died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U.S</a:t>
            </a:r>
            <a:r>
              <a:rPr lang="en-US" dirty="0"/>
              <a:t>. plans to bomb Japan in order to prevent more loss of life were underway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Manhattan </a:t>
            </a:r>
            <a:r>
              <a:rPr lang="en-US" dirty="0"/>
              <a:t>Project = top secret program to build an atomic bomb, led by scientist Oppenheimer </a:t>
            </a:r>
          </a:p>
          <a:p>
            <a:pPr lvl="1">
              <a:buBlip>
                <a:blip r:embed="rId2"/>
              </a:buBlip>
            </a:pPr>
            <a:endParaRPr lang="en-US" sz="26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04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Victory in Japan!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President </a:t>
            </a:r>
            <a:r>
              <a:rPr lang="en-US" dirty="0"/>
              <a:t>Truman warned Japan to surrender or they would be destroyed but Japan did not surrender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August </a:t>
            </a:r>
            <a:r>
              <a:rPr lang="en-US" dirty="0"/>
              <a:t>6, 1945 the B-29 bomber called the Enola Gay dropped an atomic bomb on the Japanese city of Hiroshima killing 70,000 people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Japan </a:t>
            </a:r>
            <a:r>
              <a:rPr lang="en-US" dirty="0"/>
              <a:t>still refused to surrender, and on August 9, 1945 another atomic bomb was dropped on the Japanese city Nagasaki killing 40,000 people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Japan </a:t>
            </a:r>
            <a:r>
              <a:rPr lang="en-US" dirty="0"/>
              <a:t>surrendered to the U.S. on August 14, 1945 </a:t>
            </a:r>
            <a:endParaRPr lang="en-US" dirty="0" smtClean="0"/>
          </a:p>
          <a:p>
            <a:pPr>
              <a:buBlip>
                <a:blip r:embed="rId2"/>
              </a:buBlip>
            </a:pPr>
            <a:r>
              <a:rPr lang="en-US" dirty="0" smtClean="0"/>
              <a:t>August </a:t>
            </a:r>
            <a:r>
              <a:rPr lang="en-US" dirty="0"/>
              <a:t>15th was declared V-J Day (Victory over Japan Day) </a:t>
            </a:r>
          </a:p>
          <a:p>
            <a:pPr>
              <a:buBlip>
                <a:blip r:embed="rId2"/>
              </a:buBlip>
            </a:pPr>
            <a:endParaRPr lang="en-US" dirty="0"/>
          </a:p>
          <a:p>
            <a:pPr lvl="1">
              <a:buBlip>
                <a:blip r:embed="rId2"/>
              </a:buBlip>
            </a:pPr>
            <a:endParaRPr lang="en-US" sz="26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612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965245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The Rise of Dictators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Treaty of Versailles ended WWI and left the losing countries, especially Germany, in major debt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Economies </a:t>
            </a:r>
            <a:r>
              <a:rPr lang="en-US" sz="2800" dirty="0"/>
              <a:t>around the world were struggling despite the economic growth of the 1920s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Great Depression in the U.S. during the 1930s spread around the world, pushing countries into further economic despair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Worldwide </a:t>
            </a:r>
            <a:r>
              <a:rPr lang="en-US" sz="2800" dirty="0"/>
              <a:t>unemployment caused many Europeans to turn to new leaders to solve these problems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Dictators </a:t>
            </a:r>
            <a:r>
              <a:rPr lang="en-US" sz="2800" dirty="0"/>
              <a:t>took control of Italy, Japan, Germany, and the Soviet Union </a:t>
            </a:r>
          </a:p>
          <a:p>
            <a:pPr>
              <a:buBlip>
                <a:blip r:embed="rId2"/>
              </a:buBlip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1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965245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Mussolini, Hitler, and Stalin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u="sng" dirty="0" smtClean="0"/>
              <a:t>Dictator</a:t>
            </a:r>
            <a:r>
              <a:rPr lang="en-US" sz="2800" dirty="0" smtClean="0"/>
              <a:t> </a:t>
            </a:r>
            <a:r>
              <a:rPr lang="en-US" sz="2800" dirty="0"/>
              <a:t>= a single person who rules a country absolutely, usually very strict and ruthless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u="sng" dirty="0" smtClean="0"/>
              <a:t>Benito Mussolini</a:t>
            </a:r>
            <a:r>
              <a:rPr lang="en-US" sz="2800" dirty="0" smtClean="0"/>
              <a:t> – </a:t>
            </a:r>
            <a:r>
              <a:rPr lang="en-US" sz="2800" dirty="0"/>
              <a:t>Prime Minister of Italy 1922, became dictator in 1925 – began the fascist movement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965245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Mussolini, Hitler, and Stalin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u="sng" dirty="0" smtClean="0"/>
              <a:t>Dictator</a:t>
            </a:r>
            <a:r>
              <a:rPr lang="en-US" sz="2800" dirty="0" smtClean="0"/>
              <a:t> </a:t>
            </a:r>
            <a:r>
              <a:rPr lang="en-US" sz="2800" dirty="0"/>
              <a:t>= a single person who rules a country absolutely, usually very strict and ruthless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u="sng" dirty="0"/>
              <a:t>Adolf Hitler</a:t>
            </a:r>
            <a:r>
              <a:rPr lang="en-US" sz="2800" dirty="0"/>
              <a:t> – dictator of Germany 1933 – led German fascist party, known as Nazi Party </a:t>
            </a:r>
          </a:p>
          <a:p>
            <a:pPr>
              <a:buBlip>
                <a:blip r:embed="rId2"/>
              </a:buBlip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95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965245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Mussolini, Hitler, and Stalin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u="sng" dirty="0" smtClean="0"/>
              <a:t>Dictator</a:t>
            </a:r>
            <a:r>
              <a:rPr lang="en-US" sz="2800" dirty="0" smtClean="0"/>
              <a:t> </a:t>
            </a:r>
            <a:r>
              <a:rPr lang="en-US" sz="2800" dirty="0"/>
              <a:t>= a single person who rules a country absolutely, usually very strict and ruthless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u="sng" dirty="0" smtClean="0"/>
              <a:t>Joseph </a:t>
            </a:r>
            <a:r>
              <a:rPr lang="en-US" sz="2800" u="sng" dirty="0"/>
              <a:t>Stalin</a:t>
            </a:r>
            <a:r>
              <a:rPr lang="en-US" sz="2800" dirty="0"/>
              <a:t> – dictator of Soviet Union 1924, followed Lenin – Communist government controlled every aspect of life </a:t>
            </a:r>
          </a:p>
        </p:txBody>
      </p:sp>
    </p:spTree>
    <p:extLst>
      <p:ext uri="{BB962C8B-B14F-4D97-AF65-F5344CB8AC3E}">
        <p14:creationId xmlns:p14="http://schemas.microsoft.com/office/powerpoint/2010/main" val="395170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6965245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Fascism vs. Communism 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b="1" dirty="0" smtClean="0"/>
              <a:t>These </a:t>
            </a:r>
            <a:r>
              <a:rPr lang="en-US" sz="2800" b="1" dirty="0"/>
              <a:t>two government styles are very different, although both require a strong </a:t>
            </a:r>
            <a:r>
              <a:rPr lang="en-US" sz="2800" b="1" dirty="0" smtClean="0"/>
              <a:t>dictator.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133600"/>
            <a:ext cx="8610600" cy="393954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u="sng" dirty="0"/>
              <a:t>Fascism</a:t>
            </a:r>
            <a:r>
              <a:rPr lang="en-US" sz="2800" dirty="0"/>
              <a:t> – a political system based on a single dictator promoting nationalism, patriotism, and race superiority; disagreement is not tolerated 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>
              <a:buBlip>
                <a:blip r:embed="rId2"/>
              </a:buBlip>
            </a:pPr>
            <a:r>
              <a:rPr lang="en-US" sz="2800" u="sng" dirty="0"/>
              <a:t>Communism</a:t>
            </a:r>
            <a:r>
              <a:rPr lang="en-US" sz="2800" dirty="0"/>
              <a:t> – a political and economic system based on a single dictator having control of all production and goods, there is no private property, goods are given out by government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Expansion and Appeasement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Germany</a:t>
            </a:r>
            <a:r>
              <a:rPr lang="en-US" sz="2800" dirty="0"/>
              <a:t>, Italy, and Japan began to invade nearby countries to expand their control and gain access to valuable resources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In </a:t>
            </a:r>
            <a:r>
              <a:rPr lang="en-US" sz="2800" dirty="0"/>
              <a:t>1936, Mussolini and Hitler formed an alliance and planned an attack on </a:t>
            </a:r>
            <a:r>
              <a:rPr lang="en-US" sz="2800" dirty="0" err="1"/>
              <a:t>Sudentenland</a:t>
            </a:r>
            <a:r>
              <a:rPr lang="en-US" sz="2800" dirty="0"/>
              <a:t> (German area of Czechoslovakia)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Chamberlain </a:t>
            </a:r>
            <a:r>
              <a:rPr lang="en-US" sz="2800" dirty="0"/>
              <a:t>(Prime Minister of Great Britain) and Hitler met in Munich to discuss a peace treaty to avoid another war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Hitler </a:t>
            </a:r>
            <a:r>
              <a:rPr lang="en-US" sz="2800" dirty="0"/>
              <a:t>won control of </a:t>
            </a:r>
            <a:r>
              <a:rPr lang="en-US" sz="2800" dirty="0" err="1"/>
              <a:t>Sudentenland</a:t>
            </a:r>
            <a:r>
              <a:rPr lang="en-US" sz="2800" dirty="0"/>
              <a:t> if he promised to stop attacking other countries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u="sng" dirty="0" smtClean="0"/>
              <a:t>Appeasement</a:t>
            </a:r>
            <a:r>
              <a:rPr lang="en-US" sz="2800" dirty="0" smtClean="0"/>
              <a:t> </a:t>
            </a:r>
            <a:r>
              <a:rPr lang="en-US" sz="2800" dirty="0"/>
              <a:t>= agreeing to something to avoid war </a:t>
            </a:r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507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1239817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Beginning of War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Hitler </a:t>
            </a:r>
            <a:r>
              <a:rPr lang="en-US" sz="2800" dirty="0"/>
              <a:t>broke the Munich Agreement by attacking Czechoslovakia and then Poland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Britain </a:t>
            </a:r>
            <a:r>
              <a:rPr lang="en-US" sz="2800" dirty="0"/>
              <a:t>and France declared war on Germany after the invasion of Poland, hoping Stalin would help </a:t>
            </a:r>
            <a:endParaRPr lang="en-US" sz="28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The </a:t>
            </a:r>
            <a:r>
              <a:rPr lang="en-US" sz="2800" dirty="0"/>
              <a:t>Soviet Union could not be an ally because of the nonaggression pact they signed with Germany </a:t>
            </a:r>
            <a:endParaRPr lang="en-US" sz="2800" dirty="0" smtClean="0"/>
          </a:p>
          <a:p>
            <a:pPr lvl="1">
              <a:buBlip>
                <a:blip r:embed="rId2"/>
              </a:buBlip>
            </a:pPr>
            <a:r>
              <a:rPr lang="en-US" sz="2600" u="sng" dirty="0" smtClean="0"/>
              <a:t>Nonaggression </a:t>
            </a:r>
            <a:r>
              <a:rPr lang="en-US" sz="2600" u="sng" dirty="0"/>
              <a:t>pact</a:t>
            </a:r>
            <a:r>
              <a:rPr lang="en-US" sz="2600" dirty="0"/>
              <a:t> = two countries will not invade each other (basically they will stay neutral) </a:t>
            </a:r>
            <a:endParaRPr lang="en-US" sz="2600" dirty="0" smtClean="0"/>
          </a:p>
          <a:p>
            <a:pPr>
              <a:buBlip>
                <a:blip r:embed="rId2"/>
              </a:buBlip>
            </a:pPr>
            <a:r>
              <a:rPr lang="en-US" sz="2800" dirty="0" smtClean="0"/>
              <a:t>World </a:t>
            </a:r>
            <a:r>
              <a:rPr lang="en-US" sz="2800" dirty="0"/>
              <a:t>War II officially began </a:t>
            </a:r>
            <a:r>
              <a:rPr lang="en-US" sz="2800" dirty="0" smtClean="0"/>
              <a:t>September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, 1939</a:t>
            </a: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  <a:p>
            <a:pPr>
              <a:buBlip>
                <a:blip r:embed="rId2"/>
              </a:buBlip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843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TC101790492[[fn=Sketchbook]]</Template>
  <TotalTime>2365</TotalTime>
  <Words>1999</Words>
  <Application>Microsoft Office PowerPoint</Application>
  <PresentationFormat>On-screen Show (4:3)</PresentationFormat>
  <Paragraphs>163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Sketchbook</vt:lpstr>
      <vt:lpstr>Dictators, WWII, &amp; The Holocaust</vt:lpstr>
      <vt:lpstr>Timeline</vt:lpstr>
      <vt:lpstr>The Rise of Dictators</vt:lpstr>
      <vt:lpstr>Mussolini, Hitler, and Stalin</vt:lpstr>
      <vt:lpstr>Mussolini, Hitler, and Stalin</vt:lpstr>
      <vt:lpstr>Mussolini, Hitler, and Stalin</vt:lpstr>
      <vt:lpstr>Fascism vs. Communism </vt:lpstr>
      <vt:lpstr>Expansion and Appeasement</vt:lpstr>
      <vt:lpstr>Beginning of War</vt:lpstr>
      <vt:lpstr>Germany Attacks</vt:lpstr>
      <vt:lpstr>Hitler vs. Stalin</vt:lpstr>
      <vt:lpstr>U. S. Gets Involved</vt:lpstr>
      <vt:lpstr>Japan Attacks Pearl Harbor</vt:lpstr>
      <vt:lpstr>U.S. Soldiers Needed</vt:lpstr>
      <vt:lpstr>Everyone Can Help The War Effort</vt:lpstr>
      <vt:lpstr>WWII: North African Theater</vt:lpstr>
      <vt:lpstr>WWII: European Theater</vt:lpstr>
      <vt:lpstr>WWII: European Theater</vt:lpstr>
      <vt:lpstr>WWII: European Theater</vt:lpstr>
      <vt:lpstr>Victory in Europe!</vt:lpstr>
      <vt:lpstr>WWII: Pacific Theater</vt:lpstr>
      <vt:lpstr>WWII: Pacific Theater</vt:lpstr>
      <vt:lpstr>WWII: Pacific Theater</vt:lpstr>
      <vt:lpstr>WWII: Pacific Theater</vt:lpstr>
      <vt:lpstr>Victory in Japan!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Confederation to Constitution</dc:title>
  <dc:creator>Amanda Pinkstaff</dc:creator>
  <cp:lastModifiedBy>Amanda Pinkstaff</cp:lastModifiedBy>
  <cp:revision>34</cp:revision>
  <dcterms:created xsi:type="dcterms:W3CDTF">2013-09-19T19:13:47Z</dcterms:created>
  <dcterms:modified xsi:type="dcterms:W3CDTF">2013-11-26T23:57:41Z</dcterms:modified>
</cp:coreProperties>
</file>