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320" r:id="rId4"/>
    <p:sldId id="319" r:id="rId5"/>
    <p:sldId id="321" r:id="rId6"/>
    <p:sldId id="322" r:id="rId7"/>
    <p:sldId id="323" r:id="rId8"/>
    <p:sldId id="324" r:id="rId9"/>
    <p:sldId id="325" r:id="rId10"/>
    <p:sldId id="326" r:id="rId11"/>
    <p:sldId id="327" r:id="rId12"/>
    <p:sldId id="328" r:id="rId13"/>
    <p:sldId id="329" r:id="rId14"/>
    <p:sldId id="330" r:id="rId15"/>
    <p:sldId id="331" r:id="rId16"/>
    <p:sldId id="332" r:id="rId17"/>
    <p:sldId id="334" r:id="rId18"/>
    <p:sldId id="33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11/7/2012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11/7/2012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11/7/2012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11/7/2012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11/7/2012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11/7/2012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Rocks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69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3: Metamorphic Rocks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r>
              <a:rPr lang="en-US" dirty="0"/>
              <a:t>Rocks that have changed because of changes in temperature and pressure or the presence of hot, watery fluids is called </a:t>
            </a:r>
            <a:r>
              <a:rPr lang="en-US" u="sng" dirty="0"/>
              <a:t>metamorphic rock</a:t>
            </a:r>
            <a:r>
              <a:rPr lang="en-US" dirty="0"/>
              <a:t>.</a:t>
            </a:r>
          </a:p>
          <a:p>
            <a:pPr lvl="0"/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Formation of Metamorphic Rocks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49323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3: Metamorphic Rocks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Metamorphic rock can be formed by heat, pressure, and/or fluids.</a:t>
            </a:r>
          </a:p>
          <a:p>
            <a:pPr lvl="0"/>
            <a:r>
              <a:rPr lang="en-US" dirty="0" smtClean="0"/>
              <a:t>In </a:t>
            </a:r>
            <a:r>
              <a:rPr lang="en-US" dirty="0"/>
              <a:t>some places, the heat and pressure are just right to cause rocks to melt and magma to form. </a:t>
            </a:r>
          </a:p>
          <a:p>
            <a:pPr lvl="0"/>
            <a:r>
              <a:rPr lang="en-US" dirty="0"/>
              <a:t>In others, mineral grains can dissolve and recrystallizing occurs.</a:t>
            </a:r>
          </a:p>
          <a:p>
            <a:pPr marL="0" lvl="0" indent="0">
              <a:buNone/>
            </a:pPr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Formation of Metamorphic Rocks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49162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3: Metamorphic Rocks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When mineral grains line up in parallel layers, the metamorphic rock is said to have a </a:t>
            </a:r>
            <a:r>
              <a:rPr lang="en-US" sz="3200" u="sng" dirty="0"/>
              <a:t>foliated</a:t>
            </a:r>
            <a:r>
              <a:rPr lang="en-US" sz="3200" dirty="0"/>
              <a:t> texture.</a:t>
            </a:r>
          </a:p>
          <a:p>
            <a:pPr lvl="0"/>
            <a:r>
              <a:rPr lang="en-US" sz="3200" dirty="0" smtClean="0"/>
              <a:t>One example:</a:t>
            </a:r>
            <a:endParaRPr lang="en-US" sz="3200" dirty="0"/>
          </a:p>
          <a:p>
            <a:pPr lvl="1"/>
            <a:r>
              <a:rPr lang="en-US" sz="2800" dirty="0" smtClean="0"/>
              <a:t>Slate</a:t>
            </a:r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Classifying Metamorphic Rocks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8872" y="3602182"/>
            <a:ext cx="3731491" cy="2798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915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3: Metamorphic Rocks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u="sng" dirty="0"/>
              <a:t>Non-foliated</a:t>
            </a:r>
            <a:r>
              <a:rPr lang="en-US" sz="3200" dirty="0"/>
              <a:t> texture is produced when mineral grains grow and rearrange but do not form layers.</a:t>
            </a:r>
          </a:p>
          <a:p>
            <a:pPr lvl="0"/>
            <a:r>
              <a:rPr lang="en-US" sz="3200" dirty="0"/>
              <a:t>Examples:</a:t>
            </a:r>
          </a:p>
          <a:p>
            <a:pPr lvl="1"/>
            <a:r>
              <a:rPr lang="en-US" sz="2800" dirty="0"/>
              <a:t>Sandstone</a:t>
            </a:r>
          </a:p>
          <a:p>
            <a:pPr lvl="1"/>
            <a:r>
              <a:rPr lang="en-US" sz="2800" dirty="0"/>
              <a:t>Marble</a:t>
            </a:r>
          </a:p>
          <a:p>
            <a:pPr lvl="0"/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Classifying Metamorphic Rocks</a:t>
            </a:r>
            <a:endParaRPr lang="en-US" sz="3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3491" y="3385125"/>
            <a:ext cx="2789382" cy="209203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873" y="4507345"/>
            <a:ext cx="2777064" cy="2082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073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4: Sedimentary Rocks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75% of the rocks exposed at the surface are sedimentary rocks.</a:t>
            </a:r>
          </a:p>
          <a:p>
            <a:pPr lvl="0"/>
            <a:r>
              <a:rPr lang="en-US" sz="2800" u="sng" dirty="0"/>
              <a:t>Sediments</a:t>
            </a:r>
            <a:r>
              <a:rPr lang="en-US" sz="2800" dirty="0"/>
              <a:t> are loose materials such as rock fragments, mineral grains, and bits of shell that have been moved by wind, water, ice, or gravity.</a:t>
            </a:r>
          </a:p>
          <a:p>
            <a:pPr lvl="0"/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Formation of Sedimentary Rocks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0563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4: Sedimentary Rocks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2800" u="sng" dirty="0"/>
              <a:t>Sedimentary rock</a:t>
            </a:r>
            <a:r>
              <a:rPr lang="en-US" sz="2800" dirty="0"/>
              <a:t> forms when sediments are pressed and cemented together, or when minerals form from solutions.</a:t>
            </a:r>
          </a:p>
          <a:p>
            <a:pPr lvl="0"/>
            <a:r>
              <a:rPr lang="en-US" sz="2800" dirty="0"/>
              <a:t>Sedimentary rocks often form as layers.</a:t>
            </a:r>
          </a:p>
          <a:p>
            <a:pPr lvl="0"/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Formation of Sedimentary Rocks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9082" y="4247715"/>
            <a:ext cx="3165332" cy="2375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64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4: Sedimentary Rocks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Sedimentary rocks can be made of just about any material found in nature.</a:t>
            </a:r>
          </a:p>
          <a:p>
            <a:pPr lvl="1"/>
            <a:r>
              <a:rPr lang="en-US" sz="2800" dirty="0"/>
              <a:t>Weathered and eroded rocks</a:t>
            </a:r>
          </a:p>
          <a:p>
            <a:pPr lvl="1"/>
            <a:r>
              <a:rPr lang="en-US" sz="2800" dirty="0"/>
              <a:t>Remains of organisms</a:t>
            </a:r>
          </a:p>
          <a:p>
            <a:pPr lvl="0"/>
            <a:r>
              <a:rPr lang="en-US" sz="3200" dirty="0"/>
              <a:t>Erosion moves sediments to a new location which causes it to build up layer upon layer. </a:t>
            </a:r>
          </a:p>
          <a:p>
            <a:pPr lvl="0"/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Classifying Sedimentary Rocks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19208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4: Sedimentary Rocks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Pressure from the upper layers pushes down on the lower layers and they can stick together to form solid rock.</a:t>
            </a:r>
          </a:p>
          <a:p>
            <a:pPr lvl="0"/>
            <a:r>
              <a:rPr lang="en-US" sz="2800" dirty="0"/>
              <a:t>This process is called </a:t>
            </a:r>
            <a:r>
              <a:rPr lang="en-US" sz="2800" u="sng" dirty="0"/>
              <a:t>compaction</a:t>
            </a:r>
            <a:r>
              <a:rPr lang="en-US" sz="2800" dirty="0"/>
              <a:t>.</a:t>
            </a:r>
          </a:p>
          <a:p>
            <a:pPr lvl="0"/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Classifying Sedimentary Rocks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15018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4: Sedimentary Rocks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2800" u="sng" dirty="0"/>
              <a:t>Cementation</a:t>
            </a:r>
            <a:r>
              <a:rPr lang="en-US" sz="2800" dirty="0"/>
              <a:t> occurs when minerals such as quartz, calcite, and hematite are deposited between the pieces of sediment.</a:t>
            </a:r>
          </a:p>
          <a:p>
            <a:pPr lvl="0"/>
            <a:r>
              <a:rPr lang="en-US" sz="2800" dirty="0"/>
              <a:t>These minerals, acting as natural cements, hold the sediment together like glue.</a:t>
            </a:r>
          </a:p>
          <a:p>
            <a:pPr lvl="0"/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Classifying Sedimentary Rocks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03163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1: The Rock Cycle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/>
          <a:lstStyle/>
          <a:p>
            <a:r>
              <a:rPr lang="en-US" sz="3100" dirty="0"/>
              <a:t>A </a:t>
            </a:r>
            <a:r>
              <a:rPr lang="en-US" sz="3100" u="sng" dirty="0"/>
              <a:t>rock</a:t>
            </a:r>
            <a:r>
              <a:rPr lang="en-US" sz="3100" dirty="0"/>
              <a:t> is a mixture of one or more minerals, rock fragments, volcanic glass, organic matter, or other natural materials.</a:t>
            </a:r>
          </a:p>
          <a:p>
            <a:r>
              <a:rPr lang="en-US" sz="3100" dirty="0"/>
              <a:t>Rock can be igneous, metamorphic, or sedimentary.</a:t>
            </a:r>
          </a:p>
          <a:p>
            <a:pPr lvl="0"/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What Is A Rock?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11684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1: The Rock Cycle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151784"/>
            <a:ext cx="4005534" cy="4495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Scientists created a model that describes how rocks slowly change from one form to another through time called the </a:t>
            </a:r>
            <a:r>
              <a:rPr lang="en-US" u="sng" dirty="0"/>
              <a:t>rock cycle</a:t>
            </a:r>
            <a:r>
              <a:rPr lang="en-US" dirty="0" smtClean="0"/>
              <a:t>.</a:t>
            </a:r>
          </a:p>
          <a:p>
            <a:r>
              <a:rPr lang="en-US" dirty="0"/>
              <a:t>James Hutton, a Scottish physician and naturalist, first recognized in 1788 that rocks undergo profound changes</a:t>
            </a:r>
          </a:p>
          <a:p>
            <a:pPr lvl="0"/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The Rock Cycle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0883" y="2151784"/>
            <a:ext cx="4553245" cy="4055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139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2: Igneous Rock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Molten rock material, called magma, flows when it is hot and becomes solid when it </a:t>
            </a:r>
            <a:r>
              <a:rPr lang="en-US" dirty="0" smtClean="0"/>
              <a:t>cools.</a:t>
            </a:r>
            <a:endParaRPr lang="en-US" dirty="0"/>
          </a:p>
          <a:p>
            <a:pPr lvl="0"/>
            <a:r>
              <a:rPr lang="en-US" dirty="0"/>
              <a:t>When hot magma cools and hardens, it forms </a:t>
            </a:r>
            <a:r>
              <a:rPr lang="en-US" u="sng" dirty="0"/>
              <a:t>igneous rock</a:t>
            </a:r>
            <a:r>
              <a:rPr lang="en-US" dirty="0"/>
              <a:t>.</a:t>
            </a:r>
          </a:p>
          <a:p>
            <a:pPr lvl="0"/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Formation of Igneous Rock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97009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2: Igneous Rock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When </a:t>
            </a:r>
            <a:r>
              <a:rPr lang="en-US" dirty="0"/>
              <a:t>magma reaches Earth’s surface and flows from volcanoes, it is called </a:t>
            </a:r>
            <a:r>
              <a:rPr lang="en-US" u="sng" dirty="0"/>
              <a:t>lava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As magma cools, atoms and compounds in the liquid rearrange themselves into new crystals called mineral grains.</a:t>
            </a:r>
          </a:p>
          <a:p>
            <a:pPr lvl="0"/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Formation of Igneous Rock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89659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2: Igneous Rock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4707497" cy="4495800"/>
          </a:xfrm>
        </p:spPr>
        <p:txBody>
          <a:bodyPr>
            <a:normAutofit/>
          </a:bodyPr>
          <a:lstStyle/>
          <a:p>
            <a:pPr lvl="0"/>
            <a:r>
              <a:rPr lang="en-US" sz="2400" dirty="0"/>
              <a:t>Rocks that form from magma below the surface are called </a:t>
            </a:r>
            <a:r>
              <a:rPr lang="en-US" sz="2400" u="sng" dirty="0"/>
              <a:t>intrusive</a:t>
            </a:r>
            <a:r>
              <a:rPr lang="en-US" sz="2400" dirty="0"/>
              <a:t> igneous rocks.</a:t>
            </a:r>
          </a:p>
          <a:p>
            <a:pPr lvl="0"/>
            <a:r>
              <a:rPr lang="en-US" sz="2400" dirty="0"/>
              <a:t>Intrusive rocks are found at the surface only after the layers of rock and soil that once covered them have been removed by erosion.</a:t>
            </a:r>
          </a:p>
          <a:p>
            <a:pPr lvl="0"/>
            <a:r>
              <a:rPr lang="en-US" sz="2400" u="sng" dirty="0"/>
              <a:t>Extrusive</a:t>
            </a:r>
            <a:r>
              <a:rPr lang="en-US" sz="2400" dirty="0"/>
              <a:t> igneous rocks are formed as lava cools on the surface of Earth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Formation of Igneous Rock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249" y="2567709"/>
            <a:ext cx="4020896" cy="3015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09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2: Igneous Rock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100198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Igneous rock can form from basaltic, granitic, or andesitic magma.</a:t>
            </a:r>
          </a:p>
          <a:p>
            <a:pPr lvl="0"/>
            <a:r>
              <a:rPr lang="en-US" sz="3200" u="sng" dirty="0"/>
              <a:t>Basaltic</a:t>
            </a:r>
            <a:r>
              <a:rPr lang="en-US" sz="3200" dirty="0"/>
              <a:t>: </a:t>
            </a:r>
          </a:p>
          <a:p>
            <a:pPr lvl="1"/>
            <a:r>
              <a:rPr lang="en-US" sz="2800" dirty="0"/>
              <a:t>Igneous rocks are dense, dark-colored rocks.</a:t>
            </a:r>
          </a:p>
          <a:p>
            <a:pPr lvl="1"/>
            <a:r>
              <a:rPr lang="en-US" sz="2800" dirty="0"/>
              <a:t>They form from magma that is rich in iron and magnesium.</a:t>
            </a:r>
          </a:p>
          <a:p>
            <a:pPr lvl="0"/>
            <a:endParaRPr lang="en-US" b="1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Classifying Igneous Rocks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7036" y="4769161"/>
            <a:ext cx="2682748" cy="2012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676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2: Igneous Rock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u="sng" dirty="0"/>
              <a:t>Granitic</a:t>
            </a:r>
            <a:r>
              <a:rPr lang="en-US" sz="3200" dirty="0"/>
              <a:t>:</a:t>
            </a:r>
          </a:p>
          <a:p>
            <a:pPr lvl="1"/>
            <a:r>
              <a:rPr lang="en-US" sz="2800" dirty="0"/>
              <a:t>Igneous rocks are light-colored rocks of low density.</a:t>
            </a:r>
          </a:p>
          <a:p>
            <a:pPr lvl="1"/>
            <a:r>
              <a:rPr lang="en-US" sz="2800" dirty="0"/>
              <a:t>This magma is </a:t>
            </a:r>
            <a:r>
              <a:rPr lang="en-US" sz="2800" dirty="0" smtClean="0"/>
              <a:t>thick </a:t>
            </a:r>
            <a:r>
              <a:rPr lang="en-US" sz="2800" dirty="0"/>
              <a:t>and stiff and contains a lot of silica but less amounts of iron and magnesium.</a:t>
            </a:r>
          </a:p>
          <a:p>
            <a:pPr lvl="0"/>
            <a:endParaRPr lang="en-US" b="1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Classifying Igneous Rocks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6399" y="4396509"/>
            <a:ext cx="2950697" cy="2207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222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2: Igneous Rock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Andesitic:</a:t>
            </a:r>
          </a:p>
          <a:p>
            <a:pPr lvl="1"/>
            <a:r>
              <a:rPr lang="en-US" sz="2800" dirty="0"/>
              <a:t>Igneous rocks that have mineral compositions between those of basaltic and granitic rocks</a:t>
            </a:r>
          </a:p>
          <a:p>
            <a:pPr lvl="0"/>
            <a:endParaRPr lang="en-US" b="1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Classifying Igneous Rocks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33" y="3999346"/>
            <a:ext cx="3275829" cy="245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095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1541</TotalTime>
  <Words>705</Words>
  <Application>Microsoft Office PowerPoint</Application>
  <PresentationFormat>On-screen Show (4:3)</PresentationFormat>
  <Paragraphs>79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Median</vt:lpstr>
      <vt:lpstr>Chapter 4</vt:lpstr>
      <vt:lpstr>Section 1: The Rock Cycle</vt:lpstr>
      <vt:lpstr>Section 1: The Rock Cycle</vt:lpstr>
      <vt:lpstr>Section 2: Igneous Rock</vt:lpstr>
      <vt:lpstr>Section 2: Igneous Rock</vt:lpstr>
      <vt:lpstr>Section 2: Igneous Rock</vt:lpstr>
      <vt:lpstr>Section 2: Igneous Rock</vt:lpstr>
      <vt:lpstr>Section 2: Igneous Rock</vt:lpstr>
      <vt:lpstr>Section 2: Igneous Rock</vt:lpstr>
      <vt:lpstr>Section 3: Metamorphic Rocks</vt:lpstr>
      <vt:lpstr>Section 3: Metamorphic Rocks</vt:lpstr>
      <vt:lpstr>Section 3: Metamorphic Rocks</vt:lpstr>
      <vt:lpstr>Section 3: Metamorphic Rocks</vt:lpstr>
      <vt:lpstr>Section 4: Sedimentary Rocks</vt:lpstr>
      <vt:lpstr>Section 4: Sedimentary Rocks</vt:lpstr>
      <vt:lpstr>Section 4: Sedimentary Rocks</vt:lpstr>
      <vt:lpstr>Section 4: Sedimentary Rocks</vt:lpstr>
      <vt:lpstr>Section 4: Sedimentary Rocks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</dc:title>
  <dc:creator>Amanda Pinkstaff</dc:creator>
  <cp:lastModifiedBy>Amanda Pinkstaff</cp:lastModifiedBy>
  <cp:revision>66</cp:revision>
  <dcterms:created xsi:type="dcterms:W3CDTF">2012-08-12T20:01:25Z</dcterms:created>
  <dcterms:modified xsi:type="dcterms:W3CDTF">2012-11-07T22:02:28Z</dcterms:modified>
</cp:coreProperties>
</file>